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8" r:id="rId2"/>
    <p:sldId id="297" r:id="rId3"/>
    <p:sldId id="682" r:id="rId4"/>
    <p:sldId id="683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9588-911D-4701-B85C-B1FE49F08F19}" type="datetimeFigureOut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25681-ECEA-48AA-8C92-87121453EE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56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>
            <a:extLst>
              <a:ext uri="{FF2B5EF4-FFF2-40B4-BE49-F238E27FC236}">
                <a16:creationId xmlns:a16="http://schemas.microsoft.com/office/drawing/2014/main" id="{2B68AD6D-3586-EDCD-9C39-6E56B32E5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>
            <a:extLst>
              <a:ext uri="{FF2B5EF4-FFF2-40B4-BE49-F238E27FC236}">
                <a16:creationId xmlns:a16="http://schemas.microsoft.com/office/drawing/2014/main" id="{0FD583F8-EE26-F809-EA2A-4C1F4CC30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5124" name="Platshållare för bildnummer 3">
            <a:extLst>
              <a:ext uri="{FF2B5EF4-FFF2-40B4-BE49-F238E27FC236}">
                <a16:creationId xmlns:a16="http://schemas.microsoft.com/office/drawing/2014/main" id="{872E9C41-4496-B778-4527-F16EA27F2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2F2D7-84A9-44C8-BFFC-DE2FFC81D387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7C757F8A-C153-154E-298C-D02F06E20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421C3C8C-3BBA-ABA3-A49A-33B5F1777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dirty="0"/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AD5A10C4-0797-9EB6-EB0E-38B8E4AAA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03A1-A2FF-4C76-86ED-C192EADEAEA3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4DAD8-8DDA-60C0-10C9-7A1E33BF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CE679EF0-FF50-CD6F-FFFB-629228BBA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3E3F7F08-DB63-E649-B981-E178F3397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dirty="0"/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EC22FD54-44F4-9D8E-C9F8-8DE543879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03A1-A2FF-4C76-86ED-C192EADEAEA3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7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 dirty="0"/>
              <a:t>Byte från ITS plattform(egenutvecklad) till INCA </a:t>
            </a:r>
          </a:p>
          <a:p>
            <a:r>
              <a:rPr lang="sv-SE" dirty="0"/>
              <a:t>Riksstroke registercentrum(RC Norr) tillhandahåller INCA som plattform</a:t>
            </a:r>
          </a:p>
          <a:p>
            <a:r>
              <a:rPr lang="sv-SE" dirty="0"/>
              <a:t>INCA är plattform som alla cancerregister använder</a:t>
            </a:r>
          </a:p>
          <a:p>
            <a:r>
              <a:rPr lang="sv-SE" dirty="0"/>
              <a:t>Ett antal icke register använder den t ex Bråckregistret, Psoriasisregistret, Psykiatriregister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001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30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160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126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847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3171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59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391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5416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Bakgrund och projektinfo</a:t>
            </a:r>
          </a:p>
          <a:p>
            <a:pPr lvl="0"/>
            <a:r>
              <a:rPr lang="sv-SE" dirty="0"/>
              <a:t>Formulär</a:t>
            </a:r>
          </a:p>
          <a:p>
            <a:pPr lvl="0"/>
            <a:r>
              <a:rPr lang="sv-SE" dirty="0"/>
              <a:t>Demo INCA</a:t>
            </a:r>
          </a:p>
          <a:p>
            <a:pPr lvl="3"/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E0752-149D-40A3-9240-5DA937CAA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sv-SE" b="1" i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Årets strokeenhet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7F91E5D-0C2E-50EA-3F97-AE803036BEB1}"/>
              </a:ext>
            </a:extLst>
          </p:cNvPr>
          <p:cNvSpPr txBox="1"/>
          <p:nvPr/>
        </p:nvSpPr>
        <p:spPr>
          <a:xfrm>
            <a:off x="1684338" y="1163639"/>
            <a:ext cx="8983662" cy="506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Bedömningskriterier stroke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Täckningsgrad &gt; 85 %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reperfusionsbehandlade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trombolysbehandlade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inom 30 min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med strokeenhet, IVA eller NKK som första vårdnivå vid stroke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vårdade på strokeenhet, IVA eller NKK totalt under vårdtiden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registrerade med NIHSS vid inläggning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Bedömning av sväljförmåga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med blodtryckssänkande behandling efter stroke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med trombocythämmande behandling vid ischemisk stroke utan förmaksflimmer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med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antikoagulantiabehandling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vid förmaksflimmer och ischemisk stroke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med statinbehandling efter ischemisk stroke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med tidig understödd utskrivning till hemmet med multidisciplinärt rehabteam koordinerat från strokeenhet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uppföljda 3 månader efter stroke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Andel nöjda med rehabiliteringen efter stroke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2">
            <a:extLst>
              <a:ext uri="{FF2B5EF4-FFF2-40B4-BE49-F238E27FC236}">
                <a16:creationId xmlns:a16="http://schemas.microsoft.com/office/drawing/2014/main" id="{76F7D23D-C4E6-034E-44E9-2ED944E8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787526"/>
            <a:ext cx="71501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ubrik 1">
            <a:extLst>
              <a:ext uri="{FF2B5EF4-FFF2-40B4-BE49-F238E27FC236}">
                <a16:creationId xmlns:a16="http://schemas.microsoft.com/office/drawing/2014/main" id="{6B060801-D040-51CD-2D0B-C5C396724E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sv-SE" altLang="sv-SE" b="1" i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Årets strokeenhet</a:t>
            </a:r>
            <a:endParaRPr lang="sv-SE" altLang="sv-SE" dirty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79C6FFA1-38BA-A2C7-1AFC-E3C4E0F8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6689"/>
            <a:ext cx="7772400" cy="954087"/>
          </a:xfrm>
        </p:spPr>
        <p:txBody>
          <a:bodyPr/>
          <a:lstStyle/>
          <a:p>
            <a:r>
              <a:rPr lang="sv-SE" altLang="sv-SE" b="1" i="1" dirty="0">
                <a:solidFill>
                  <a:srgbClr val="BA996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Årets strokeenhet 2024</a:t>
            </a:r>
            <a:endParaRPr lang="sv-SE" altLang="sv-S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9C6CE8-14A0-AB53-9597-A664D3F2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922463"/>
            <a:ext cx="7772400" cy="3128962"/>
          </a:xfrm>
        </p:spPr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7172" name="Bildobjekt 3" descr="En röd ros på ett trä golv">
            <a:extLst>
              <a:ext uri="{FF2B5EF4-FFF2-40B4-BE49-F238E27FC236}">
                <a16:creationId xmlns:a16="http://schemas.microsoft.com/office/drawing/2014/main" id="{B8C9B496-4861-5BA3-DB98-0DA6B8FE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0776"/>
            <a:ext cx="9252234" cy="53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5BEC3D3-17CE-E789-4F0F-D7F06F312014}"/>
              </a:ext>
            </a:extLst>
          </p:cNvPr>
          <p:cNvSpPr txBox="1"/>
          <p:nvPr/>
        </p:nvSpPr>
        <p:spPr>
          <a:xfrm>
            <a:off x="4072467" y="2878667"/>
            <a:ext cx="67037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Kalix sjukhus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3497D9A-1467-469F-F474-619AB36F4124}"/>
              </a:ext>
            </a:extLst>
          </p:cNvPr>
          <p:cNvSpPr txBox="1"/>
          <p:nvPr/>
        </p:nvSpPr>
        <p:spPr>
          <a:xfrm>
            <a:off x="5841999" y="1553132"/>
            <a:ext cx="380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Grattis!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2AC1E-E4A2-260C-A743-D3B92894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F98E76B3-46FA-A34D-BE12-A5497562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b="1" i="1" dirty="0">
                <a:solidFill>
                  <a:srgbClr val="BA996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Omnämnande för god strokevård 2024</a:t>
            </a:r>
            <a:endParaRPr lang="sv-SE" altLang="sv-S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01E8F4B-A21F-0563-D4F2-3BD73673E4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10B4CA-C9B3-8B15-C829-674A88BA7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8449" y="2746743"/>
            <a:ext cx="2326114" cy="232611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F663E99-304C-276A-A9AE-0E15EE3C97C0}"/>
              </a:ext>
            </a:extLst>
          </p:cNvPr>
          <p:cNvSpPr txBox="1"/>
          <p:nvPr/>
        </p:nvSpPr>
        <p:spPr>
          <a:xfrm>
            <a:off x="838199" y="2881679"/>
            <a:ext cx="51816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i="1" dirty="0">
                <a:solidFill>
                  <a:srgbClr val="002060"/>
                </a:solidFill>
                <a:latin typeface="Book Antiqua" panose="0204060205030503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Akademiska sjukhuset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Enköpings </a:t>
            </a:r>
            <a:r>
              <a:rPr lang="sv-SE" sz="3600" b="1" i="1" dirty="0">
                <a:solidFill>
                  <a:srgbClr val="002060"/>
                </a:solidFill>
                <a:latin typeface="Book Antiqua" panose="0204060205030503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lasarett</a:t>
            </a:r>
            <a:endParaRPr kumimoji="0" lang="sv-SE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0457B02-4E8B-7FF2-A198-1312E1F1846B}"/>
              </a:ext>
            </a:extLst>
          </p:cNvPr>
          <p:cNvSpPr txBox="1"/>
          <p:nvPr/>
        </p:nvSpPr>
        <p:spPr>
          <a:xfrm>
            <a:off x="1873294" y="1915745"/>
            <a:ext cx="380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Grattis!</a:t>
            </a:r>
          </a:p>
        </p:txBody>
      </p:sp>
    </p:spTree>
    <p:extLst>
      <p:ext uri="{BB962C8B-B14F-4D97-AF65-F5344CB8AC3E}">
        <p14:creationId xmlns:p14="http://schemas.microsoft.com/office/powerpoint/2010/main" val="1920623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124</Words>
  <Application>Microsoft Office PowerPoint</Application>
  <PresentationFormat>Bredbild</PresentationFormat>
  <Paragraphs>29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Aptos</vt:lpstr>
      <vt:lpstr>Arial</vt:lpstr>
      <vt:lpstr>Bell MT</vt:lpstr>
      <vt:lpstr>Book Antiqua</vt:lpstr>
      <vt:lpstr>Calibri</vt:lpstr>
      <vt:lpstr>Calibri Light</vt:lpstr>
      <vt:lpstr>Wingdings</vt:lpstr>
      <vt:lpstr>Anpassad formgivning</vt:lpstr>
      <vt:lpstr>Årets strokeenhet </vt:lpstr>
      <vt:lpstr>Årets strokeenhet</vt:lpstr>
      <vt:lpstr>Årets strokeenhet 2024</vt:lpstr>
      <vt:lpstr>Omnämnande för god strokevård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Sara Korpela</cp:lastModifiedBy>
  <cp:revision>3</cp:revision>
  <dcterms:created xsi:type="dcterms:W3CDTF">2025-09-21T12:08:45Z</dcterms:created>
  <dcterms:modified xsi:type="dcterms:W3CDTF">2025-09-24T13:21:58Z</dcterms:modified>
</cp:coreProperties>
</file>